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6 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0" y="3080941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where you do things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43" y="4240684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Make longer sentences using and</a:t>
            </a:r>
            <a:r>
              <a:rPr lang="en-US" sz="3100" b="1" dirty="0" smtClean="0">
                <a:latin typeface="Segoe Print" panose="02000600000000000000" pitchFamily="2" charset="0"/>
                <a:ea typeface="Toonish" pitchFamily="2" charset="0"/>
              </a:rPr>
              <a:t>,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but</a:t>
            </a:r>
            <a:r>
              <a:rPr lang="en-US" sz="3100" b="1" dirty="0" smtClean="0">
                <a:latin typeface="Segoe Print" panose="02000600000000000000" pitchFamily="2" charset="0"/>
                <a:ea typeface="Toonish" pitchFamily="2" charset="0"/>
              </a:rPr>
              <a:t>, &amp;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or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6264</TotalTime>
  <Words>35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Segoe Print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139</cp:revision>
  <dcterms:created xsi:type="dcterms:W3CDTF">2011-09-14T23:22:57Z</dcterms:created>
  <dcterms:modified xsi:type="dcterms:W3CDTF">2015-01-06T11:41:07Z</dcterms:modified>
</cp:coreProperties>
</file>